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96" y="-3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Автор: </a:t>
            </a:r>
            <a:r>
              <a:rPr lang="ru-RU" dirty="0" err="1" smtClean="0"/>
              <a:t>Падукова</a:t>
            </a:r>
            <a:r>
              <a:rPr lang="ru-RU" dirty="0" smtClean="0"/>
              <a:t> М.С., учитель английского языка, МАОУ «Гимназия №16», </a:t>
            </a:r>
            <a:r>
              <a:rPr lang="ru-RU" smtClean="0"/>
              <a:t>первая категория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9600" b="1" i="1" dirty="0" smtClean="0"/>
              <a:t>My Family</a:t>
            </a:r>
            <a:endParaRPr lang="ru-RU" sz="9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Repeat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428736"/>
            <a:ext cx="8229600" cy="4697427"/>
          </a:xfrm>
        </p:spPr>
        <p:txBody>
          <a:bodyPr/>
          <a:lstStyle/>
          <a:p>
            <a:pPr algn="ctr">
              <a:buNone/>
            </a:pPr>
            <a:r>
              <a:rPr lang="en-US" sz="4800" dirty="0" smtClean="0"/>
              <a:t>Mr.</a:t>
            </a:r>
            <a:r>
              <a:rPr lang="en-US" sz="4800" u="sng" dirty="0" smtClean="0"/>
              <a:t> </a:t>
            </a:r>
            <a:r>
              <a:rPr lang="en-US" sz="4800" dirty="0" smtClean="0"/>
              <a:t>Sm</a:t>
            </a:r>
            <a:r>
              <a:rPr lang="en-US" sz="4800" u="sng" dirty="0" smtClean="0"/>
              <a:t>ith</a:t>
            </a:r>
            <a:r>
              <a:rPr lang="en-US" sz="4800" dirty="0" smtClean="0"/>
              <a:t> h</a:t>
            </a:r>
            <a:r>
              <a:rPr lang="en-US" sz="4800" u="sng" dirty="0" smtClean="0"/>
              <a:t>as</a:t>
            </a:r>
            <a:r>
              <a:rPr lang="en-US" sz="4800" dirty="0" smtClean="0"/>
              <a:t> g</a:t>
            </a:r>
            <a:r>
              <a:rPr lang="en-US" sz="4800" u="sng" dirty="0" smtClean="0"/>
              <a:t>o</a:t>
            </a:r>
            <a:r>
              <a:rPr lang="en-US" sz="4800" dirty="0" smtClean="0"/>
              <a:t>t a </a:t>
            </a:r>
            <a:r>
              <a:rPr lang="en-US" sz="4800" u="sng" dirty="0" smtClean="0"/>
              <a:t>s</a:t>
            </a:r>
            <a:r>
              <a:rPr lang="en-US" sz="4800" dirty="0" smtClean="0"/>
              <a:t>on.</a:t>
            </a:r>
            <a:endParaRPr lang="ru-RU" sz="4800" dirty="0" smtClean="0"/>
          </a:p>
          <a:p>
            <a:pPr algn="ctr">
              <a:buNone/>
            </a:pPr>
            <a:r>
              <a:rPr lang="en-US" sz="4800" dirty="0" err="1" smtClean="0"/>
              <a:t>Mr</a:t>
            </a:r>
            <a:r>
              <a:rPr lang="en-US" sz="4800" u="sng" dirty="0" err="1" smtClean="0"/>
              <a:t>s</a:t>
            </a:r>
            <a:r>
              <a:rPr lang="en-US" sz="4800" dirty="0" err="1" smtClean="0"/>
              <a:t>.</a:t>
            </a:r>
            <a:r>
              <a:rPr lang="en-US" sz="4800" u="sng" dirty="0" err="1" smtClean="0"/>
              <a:t>A</a:t>
            </a:r>
            <a:r>
              <a:rPr lang="en-US" sz="4800" dirty="0" err="1" smtClean="0"/>
              <a:t>bb</a:t>
            </a:r>
            <a:r>
              <a:rPr lang="en-US" sz="4800" dirty="0" smtClean="0"/>
              <a:t> h</a:t>
            </a:r>
            <a:r>
              <a:rPr lang="en-US" sz="4800" u="sng" dirty="0" smtClean="0"/>
              <a:t>as</a:t>
            </a:r>
            <a:r>
              <a:rPr lang="en-US" sz="4800" dirty="0" smtClean="0"/>
              <a:t> g</a:t>
            </a:r>
            <a:r>
              <a:rPr lang="en-US" sz="4800" u="sng" dirty="0" smtClean="0"/>
              <a:t>o</a:t>
            </a:r>
            <a:r>
              <a:rPr lang="en-US" sz="4800" dirty="0" smtClean="0"/>
              <a:t>t a d</a:t>
            </a:r>
            <a:r>
              <a:rPr lang="en-US" sz="4800" u="sng" dirty="0" smtClean="0"/>
              <a:t>au</a:t>
            </a:r>
            <a:r>
              <a:rPr lang="en-US" sz="4800" dirty="0" smtClean="0"/>
              <a:t>ghter. </a:t>
            </a:r>
            <a:endParaRPr lang="ru-RU" sz="4800" dirty="0" smtClean="0"/>
          </a:p>
          <a:p>
            <a:pPr algn="ctr">
              <a:buNone/>
            </a:pPr>
            <a:r>
              <a:rPr lang="en-US" sz="4800" dirty="0" smtClean="0"/>
              <a:t>Fa</a:t>
            </a:r>
            <a:r>
              <a:rPr lang="en-US" sz="4800" u="sng" dirty="0" smtClean="0"/>
              <a:t>th</a:t>
            </a:r>
            <a:r>
              <a:rPr lang="en-US" sz="4800" dirty="0" smtClean="0"/>
              <a:t>er, mo</a:t>
            </a:r>
            <a:r>
              <a:rPr lang="en-US" sz="4800" u="sng" dirty="0" smtClean="0"/>
              <a:t>th</a:t>
            </a:r>
            <a:r>
              <a:rPr lang="en-US" sz="4800" dirty="0" smtClean="0"/>
              <a:t>er, </a:t>
            </a:r>
            <a:r>
              <a:rPr lang="en-US" sz="4800" u="sng" dirty="0" smtClean="0"/>
              <a:t>s</a:t>
            </a:r>
            <a:r>
              <a:rPr lang="en-US" sz="4800" dirty="0" smtClean="0"/>
              <a:t>i</a:t>
            </a:r>
            <a:r>
              <a:rPr lang="en-US" sz="4800" u="sng" dirty="0" smtClean="0"/>
              <a:t>s</a:t>
            </a:r>
            <a:r>
              <a:rPr lang="en-US" sz="4800" dirty="0" smtClean="0"/>
              <a:t>ter, bro</a:t>
            </a:r>
            <a:r>
              <a:rPr lang="en-US" sz="4800" u="sng" dirty="0" smtClean="0"/>
              <a:t>th</a:t>
            </a:r>
            <a:r>
              <a:rPr lang="en-US" sz="4800" dirty="0" smtClean="0"/>
              <a:t>er</a:t>
            </a:r>
            <a:endParaRPr lang="ru-RU" sz="4800" dirty="0" smtClean="0"/>
          </a:p>
          <a:p>
            <a:pPr algn="ctr">
              <a:buNone/>
            </a:pPr>
            <a:r>
              <a:rPr lang="en-US" sz="4800" dirty="0" smtClean="0"/>
              <a:t>H</a:t>
            </a:r>
            <a:r>
              <a:rPr lang="en-US" sz="4800" u="sng" dirty="0" smtClean="0"/>
              <a:t>a</a:t>
            </a:r>
            <a:r>
              <a:rPr lang="en-US" sz="4800" dirty="0" smtClean="0"/>
              <a:t>nd in h</a:t>
            </a:r>
            <a:r>
              <a:rPr lang="en-US" sz="4800" u="sng" dirty="0" smtClean="0"/>
              <a:t>a</a:t>
            </a:r>
            <a:r>
              <a:rPr lang="en-US" sz="4800" dirty="0" smtClean="0"/>
              <a:t>nd with one ano</a:t>
            </a:r>
            <a:r>
              <a:rPr lang="en-US" sz="4800" u="sng" dirty="0" smtClean="0"/>
              <a:t>th</a:t>
            </a:r>
            <a:r>
              <a:rPr lang="en-US" sz="4800" dirty="0" smtClean="0"/>
              <a:t>er.</a:t>
            </a:r>
            <a:endParaRPr lang="ru-RU" sz="48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Find the words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500034" y="1376685"/>
          <a:ext cx="8286811" cy="51241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0757"/>
                <a:gridCol w="920757"/>
                <a:gridCol w="920757"/>
                <a:gridCol w="877592"/>
                <a:gridCol w="963920"/>
                <a:gridCol w="920757"/>
                <a:gridCol w="920757"/>
                <a:gridCol w="920757"/>
                <a:gridCol w="920757"/>
              </a:tblGrid>
              <a:tr h="691121">
                <a:tc>
                  <a:txBody>
                    <a:bodyPr/>
                    <a:lstStyle/>
                    <a:p>
                      <a:endParaRPr lang="ru-RU" sz="1600" b="1" i="0" baseline="0" dirty="0">
                        <a:latin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i="0" baseline="0" dirty="0">
                          <a:latin typeface="Arial" pitchFamily="34" charset="0"/>
                          <a:ea typeface="Times New Roman"/>
                          <a:cs typeface="Times New Roman"/>
                        </a:rPr>
                        <a:t>D</a:t>
                      </a:r>
                      <a:endParaRPr lang="ru-RU" sz="1600" b="1" i="0" baseline="0" dirty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i="0" baseline="0" dirty="0">
                          <a:latin typeface="Arial" pitchFamily="34" charset="0"/>
                          <a:ea typeface="Times New Roman"/>
                          <a:cs typeface="Times New Roman"/>
                        </a:rPr>
                        <a:t>A</a:t>
                      </a:r>
                      <a:endParaRPr lang="ru-RU" sz="1600" b="1" i="0" baseline="0" dirty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i="0" baseline="0" dirty="0">
                          <a:latin typeface="Arial" pitchFamily="34" charset="0"/>
                          <a:ea typeface="Times New Roman"/>
                          <a:cs typeface="Times New Roman"/>
                        </a:rPr>
                        <a:t>U </a:t>
                      </a:r>
                      <a:endParaRPr lang="ru-RU" sz="1600" b="1" i="0" baseline="0" dirty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i="0" baseline="0" dirty="0">
                          <a:latin typeface="Arial" pitchFamily="34" charset="0"/>
                          <a:ea typeface="Times New Roman"/>
                          <a:cs typeface="Times New Roman"/>
                        </a:rPr>
                        <a:t>G</a:t>
                      </a:r>
                      <a:endParaRPr lang="ru-RU" sz="1600" b="1" i="0" baseline="0" dirty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i="0" baseline="0" dirty="0">
                          <a:latin typeface="Arial" pitchFamily="34" charset="0"/>
                          <a:ea typeface="Times New Roman"/>
                          <a:cs typeface="Times New Roman"/>
                        </a:rPr>
                        <a:t>H</a:t>
                      </a:r>
                      <a:endParaRPr lang="ru-RU" sz="1600" b="1" i="0" baseline="0" dirty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i="0" baseline="0">
                          <a:latin typeface="Arial" pitchFamily="34" charset="0"/>
                          <a:ea typeface="Times New Roman"/>
                          <a:cs typeface="Times New Roman"/>
                        </a:rPr>
                        <a:t>T</a:t>
                      </a:r>
                      <a:endParaRPr lang="ru-RU" sz="1600" b="1" i="0" baseline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i="0" baseline="0">
                          <a:latin typeface="Arial" pitchFamily="34" charset="0"/>
                          <a:ea typeface="Times New Roman"/>
                          <a:cs typeface="Times New Roman"/>
                        </a:rPr>
                        <a:t>E</a:t>
                      </a:r>
                      <a:endParaRPr lang="ru-RU" sz="1600" b="1" i="0" baseline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i="0" baseline="0" dirty="0">
                          <a:latin typeface="Arial" pitchFamily="34" charset="0"/>
                          <a:ea typeface="Times New Roman"/>
                          <a:cs typeface="Times New Roman"/>
                        </a:rPr>
                        <a:t>R</a:t>
                      </a:r>
                      <a:endParaRPr lang="ru-RU" sz="1600" b="1" i="0" baseline="0" dirty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</a:tr>
              <a:tr h="628242">
                <a:tc>
                  <a:txBody>
                    <a:bodyPr/>
                    <a:lstStyle/>
                    <a:p>
                      <a:endParaRPr lang="ru-RU" sz="1600" b="1" i="0" baseline="0">
                        <a:latin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50" b="1" i="0" baseline="0" dirty="0">
                          <a:latin typeface="Arial" pitchFamily="34" charset="0"/>
                          <a:ea typeface="Times New Roman"/>
                          <a:cs typeface="Times New Roman"/>
                        </a:rPr>
                        <a:t>W</a:t>
                      </a:r>
                      <a:endParaRPr lang="ru-RU" sz="1850" b="1" i="0" baseline="0" dirty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50" b="1" i="0" baseline="0">
                          <a:latin typeface="Arial" pitchFamily="34" charset="0"/>
                          <a:ea typeface="Times New Roman"/>
                          <a:cs typeface="Times New Roman"/>
                        </a:rPr>
                        <a:t>H</a:t>
                      </a:r>
                      <a:endParaRPr lang="ru-RU" sz="1850" b="1" i="0" baseline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50" b="1" i="0" baseline="0" dirty="0">
                          <a:latin typeface="Arial" pitchFamily="34" charset="0"/>
                          <a:ea typeface="Times New Roman"/>
                          <a:cs typeface="Times New Roman"/>
                        </a:rPr>
                        <a:t>E</a:t>
                      </a:r>
                      <a:endParaRPr lang="ru-RU" sz="1850" b="1" i="0" baseline="0" dirty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50" b="1" i="0" baseline="0" dirty="0">
                          <a:latin typeface="Arial" pitchFamily="34" charset="0"/>
                          <a:ea typeface="Times New Roman"/>
                          <a:cs typeface="Times New Roman"/>
                        </a:rPr>
                        <a:t>R</a:t>
                      </a:r>
                      <a:endParaRPr lang="ru-RU" sz="1850" b="1" i="0" baseline="0" dirty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50" b="1" i="0" baseline="0" dirty="0">
                          <a:latin typeface="Arial" pitchFamily="34" charset="0"/>
                          <a:ea typeface="Times New Roman"/>
                          <a:cs typeface="Times New Roman"/>
                        </a:rPr>
                        <a:t>E</a:t>
                      </a:r>
                      <a:endParaRPr lang="ru-RU" sz="1850" b="1" i="0" baseline="0" dirty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50" b="1" i="0" baseline="0" dirty="0">
                          <a:latin typeface="Arial" pitchFamily="34" charset="0"/>
                          <a:ea typeface="Times New Roman"/>
                          <a:cs typeface="Times New Roman"/>
                        </a:rPr>
                        <a:t>V</a:t>
                      </a:r>
                      <a:endParaRPr lang="ru-RU" sz="1850" b="1" i="0" baseline="0" dirty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50" b="1" i="0" baseline="0" dirty="0">
                          <a:latin typeface="Arial" pitchFamily="34" charset="0"/>
                          <a:ea typeface="Times New Roman"/>
                          <a:cs typeface="Times New Roman"/>
                        </a:rPr>
                        <a:t>S</a:t>
                      </a:r>
                      <a:endParaRPr lang="ru-RU" sz="1850" b="1" i="0" baseline="0" dirty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50" b="1" i="0" baseline="0" dirty="0">
                          <a:latin typeface="Arial" pitchFamily="34" charset="0"/>
                          <a:ea typeface="Times New Roman"/>
                          <a:cs typeface="Times New Roman"/>
                        </a:rPr>
                        <a:t>F</a:t>
                      </a:r>
                      <a:endParaRPr lang="ru-RU" sz="1850" b="1" i="0" baseline="0" dirty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</a:tr>
              <a:tr h="543541">
                <a:tc>
                  <a:txBody>
                    <a:bodyPr/>
                    <a:lstStyle/>
                    <a:p>
                      <a:endParaRPr lang="ru-RU" sz="1600" b="1" i="0" baseline="0">
                        <a:latin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50" b="1" i="0" baseline="0" dirty="0">
                          <a:latin typeface="Arial" pitchFamily="34" charset="0"/>
                          <a:ea typeface="Times New Roman"/>
                          <a:cs typeface="Times New Roman"/>
                        </a:rPr>
                        <a:t>Y</a:t>
                      </a:r>
                      <a:endParaRPr lang="ru-RU" sz="1850" b="1" i="0" baseline="0" dirty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50" b="1" i="0" baseline="0">
                          <a:latin typeface="Arial" pitchFamily="34" charset="0"/>
                          <a:ea typeface="Times New Roman"/>
                          <a:cs typeface="Times New Roman"/>
                        </a:rPr>
                        <a:t>O</a:t>
                      </a:r>
                      <a:endParaRPr lang="ru-RU" sz="1850" b="1" i="0" baseline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50" b="1" i="0" baseline="0">
                          <a:latin typeface="Arial" pitchFamily="34" charset="0"/>
                          <a:ea typeface="Times New Roman"/>
                          <a:cs typeface="Times New Roman"/>
                        </a:rPr>
                        <a:t>U</a:t>
                      </a:r>
                      <a:endParaRPr lang="ru-RU" sz="1850" b="1" i="0" baseline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50" b="1" i="0" baseline="0" dirty="0">
                          <a:latin typeface="Arial" pitchFamily="34" charset="0"/>
                          <a:ea typeface="Times New Roman"/>
                          <a:cs typeface="Times New Roman"/>
                        </a:rPr>
                        <a:t>R</a:t>
                      </a:r>
                      <a:endParaRPr lang="ru-RU" sz="1850" b="1" i="0" baseline="0" dirty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50" b="1" i="0" baseline="0" dirty="0">
                          <a:latin typeface="Arial" pitchFamily="34" charset="0"/>
                          <a:ea typeface="Times New Roman"/>
                          <a:cs typeface="Times New Roman"/>
                        </a:rPr>
                        <a:t>F</a:t>
                      </a:r>
                      <a:endParaRPr lang="ru-RU" sz="1850" b="1" i="0" baseline="0" dirty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50" b="1" i="0" baseline="0">
                          <a:latin typeface="Arial" pitchFamily="34" charset="0"/>
                          <a:ea typeface="Times New Roman"/>
                          <a:cs typeface="Times New Roman"/>
                        </a:rPr>
                        <a:t>E</a:t>
                      </a:r>
                      <a:endParaRPr lang="ru-RU" sz="1850" b="1" i="0" baseline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50" b="1" i="0" baseline="0" dirty="0">
                          <a:latin typeface="Arial" pitchFamily="34" charset="0"/>
                          <a:ea typeface="Times New Roman"/>
                          <a:cs typeface="Times New Roman"/>
                        </a:rPr>
                        <a:t>I</a:t>
                      </a:r>
                      <a:endParaRPr lang="ru-RU" sz="1850" b="1" i="0" baseline="0" dirty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50" b="1" i="0" baseline="0" dirty="0">
                          <a:latin typeface="Arial" pitchFamily="34" charset="0"/>
                          <a:ea typeface="Times New Roman"/>
                          <a:cs typeface="Times New Roman"/>
                        </a:rPr>
                        <a:t>A</a:t>
                      </a:r>
                      <a:endParaRPr lang="ru-RU" sz="1850" b="1" i="0" baseline="0" dirty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</a:tr>
              <a:tr h="543541">
                <a:tc>
                  <a:txBody>
                    <a:bodyPr/>
                    <a:lstStyle/>
                    <a:p>
                      <a:endParaRPr lang="ru-RU" sz="1600" b="1" i="0" baseline="0">
                        <a:latin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50" b="1" i="0" baseline="0" dirty="0">
                          <a:latin typeface="Arial" pitchFamily="34" charset="0"/>
                          <a:ea typeface="Times New Roman"/>
                          <a:cs typeface="Times New Roman"/>
                        </a:rPr>
                        <a:t>T</a:t>
                      </a:r>
                      <a:endParaRPr lang="ru-RU" sz="1850" b="1" i="0" baseline="0" dirty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50" b="1" i="0" baseline="0">
                          <a:latin typeface="Arial" pitchFamily="34" charset="0"/>
                          <a:ea typeface="Times New Roman"/>
                          <a:cs typeface="Times New Roman"/>
                        </a:rPr>
                        <a:t>U</a:t>
                      </a:r>
                      <a:endParaRPr lang="ru-RU" sz="1850" b="1" i="0" baseline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50" b="1" i="0" baseline="0">
                          <a:latin typeface="Arial" pitchFamily="34" charset="0"/>
                          <a:ea typeface="Times New Roman"/>
                          <a:cs typeface="Times New Roman"/>
                        </a:rPr>
                        <a:t>R</a:t>
                      </a:r>
                      <a:endParaRPr lang="ru-RU" sz="1850" b="1" i="0" baseline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50" b="1" i="0" baseline="0">
                          <a:latin typeface="Arial" pitchFamily="34" charset="0"/>
                          <a:ea typeface="Times New Roman"/>
                          <a:cs typeface="Times New Roman"/>
                        </a:rPr>
                        <a:t>M</a:t>
                      </a:r>
                      <a:endParaRPr lang="ru-RU" sz="1850" b="1" i="0" baseline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50" b="1" i="0" baseline="0" dirty="0">
                          <a:latin typeface="Arial" pitchFamily="34" charset="0"/>
                          <a:ea typeface="Times New Roman"/>
                          <a:cs typeface="Times New Roman"/>
                        </a:rPr>
                        <a:t>A</a:t>
                      </a:r>
                      <a:endParaRPr lang="ru-RU" sz="1850" b="1" i="0" baseline="0" dirty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50" b="1" i="0" baseline="0" dirty="0">
                          <a:latin typeface="Arial" pitchFamily="34" charset="0"/>
                          <a:ea typeface="Times New Roman"/>
                          <a:cs typeface="Times New Roman"/>
                        </a:rPr>
                        <a:t>R</a:t>
                      </a:r>
                      <a:endParaRPr lang="ru-RU" sz="1850" b="1" i="0" baseline="0" dirty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50" b="1" i="0" baseline="0" dirty="0">
                          <a:latin typeface="Arial" pitchFamily="34" charset="0"/>
                          <a:ea typeface="Times New Roman"/>
                          <a:cs typeface="Times New Roman"/>
                        </a:rPr>
                        <a:t>S</a:t>
                      </a:r>
                      <a:endParaRPr lang="ru-RU" sz="1850" b="1" i="0" baseline="0" dirty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50" b="1" i="0" baseline="0" dirty="0">
                          <a:latin typeface="Arial" pitchFamily="34" charset="0"/>
                          <a:ea typeface="Times New Roman"/>
                          <a:cs typeface="Times New Roman"/>
                        </a:rPr>
                        <a:t>M</a:t>
                      </a:r>
                      <a:endParaRPr lang="ru-RU" sz="1850" b="1" i="0" baseline="0" dirty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</a:tr>
              <a:tr h="543541">
                <a:tc>
                  <a:txBody>
                    <a:bodyPr/>
                    <a:lstStyle/>
                    <a:p>
                      <a:endParaRPr lang="ru-RU" sz="1600" b="1" i="0" baseline="0">
                        <a:latin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50" b="1" i="0" baseline="0" dirty="0">
                          <a:latin typeface="Arial" pitchFamily="34" charset="0"/>
                          <a:ea typeface="Times New Roman"/>
                          <a:cs typeface="Times New Roman"/>
                        </a:rPr>
                        <a:t>H</a:t>
                      </a:r>
                      <a:endParaRPr lang="ru-RU" sz="1850" b="1" i="0" baseline="0" dirty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50" b="1" i="0" baseline="0">
                          <a:latin typeface="Arial" pitchFamily="34" charset="0"/>
                          <a:ea typeface="Times New Roman"/>
                          <a:cs typeface="Times New Roman"/>
                        </a:rPr>
                        <a:t>N</a:t>
                      </a:r>
                      <a:endParaRPr lang="ru-RU" sz="1850" b="1" i="0" baseline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50" b="1" i="0" baseline="0">
                          <a:latin typeface="Arial" pitchFamily="34" charset="0"/>
                          <a:ea typeface="Times New Roman"/>
                          <a:cs typeface="Times New Roman"/>
                        </a:rPr>
                        <a:t>U</a:t>
                      </a:r>
                      <a:endParaRPr lang="ru-RU" sz="1850" b="1" i="0" baseline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50" b="1" i="0" baseline="0" dirty="0">
                          <a:latin typeface="Arial" pitchFamily="34" charset="0"/>
                          <a:ea typeface="Times New Roman"/>
                          <a:cs typeface="Times New Roman"/>
                        </a:rPr>
                        <a:t>O</a:t>
                      </a:r>
                      <a:endParaRPr lang="ru-RU" sz="1850" b="1" i="0" baseline="0" dirty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50" b="1" i="0" baseline="0">
                          <a:latin typeface="Arial" pitchFamily="34" charset="0"/>
                          <a:ea typeface="Times New Roman"/>
                          <a:cs typeface="Times New Roman"/>
                        </a:rPr>
                        <a:t>T</a:t>
                      </a:r>
                      <a:endParaRPr lang="ru-RU" sz="1850" b="1" i="0" baseline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50" b="1" i="0" baseline="0" dirty="0">
                          <a:latin typeface="Arial" pitchFamily="34" charset="0"/>
                          <a:ea typeface="Times New Roman"/>
                          <a:cs typeface="Times New Roman"/>
                        </a:rPr>
                        <a:t>Y</a:t>
                      </a:r>
                      <a:endParaRPr lang="ru-RU" sz="1850" b="1" i="0" baseline="0" dirty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50" b="1" i="0" baseline="0" dirty="0" smtClean="0">
                          <a:latin typeface="Arial" pitchFamily="34" charset="0"/>
                          <a:ea typeface="Times New Roman"/>
                          <a:cs typeface="Times New Roman"/>
                        </a:rPr>
                        <a:t>T</a:t>
                      </a:r>
                      <a:endParaRPr lang="ru-RU" sz="1850" b="1" i="0" baseline="0" dirty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50" b="1" i="0" baseline="0" dirty="0">
                          <a:latin typeface="Arial" pitchFamily="34" charset="0"/>
                          <a:ea typeface="Times New Roman"/>
                          <a:cs typeface="Times New Roman"/>
                        </a:rPr>
                        <a:t>I</a:t>
                      </a:r>
                      <a:endParaRPr lang="ru-RU" sz="1850" b="1" i="0" baseline="0" dirty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</a:tr>
              <a:tr h="543541">
                <a:tc>
                  <a:txBody>
                    <a:bodyPr/>
                    <a:lstStyle/>
                    <a:p>
                      <a:endParaRPr lang="ru-RU" sz="1600" b="1" i="0" baseline="0">
                        <a:latin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50" b="1" i="0" baseline="0" dirty="0">
                          <a:latin typeface="Arial" pitchFamily="34" charset="0"/>
                          <a:ea typeface="Times New Roman"/>
                          <a:cs typeface="Times New Roman"/>
                        </a:rPr>
                        <a:t>A</a:t>
                      </a:r>
                      <a:endParaRPr lang="ru-RU" sz="1850" b="1" i="0" baseline="0" dirty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50" b="1" i="0" baseline="0">
                          <a:latin typeface="Arial" pitchFamily="34" charset="0"/>
                          <a:ea typeface="Times New Roman"/>
                          <a:cs typeface="Times New Roman"/>
                        </a:rPr>
                        <a:t>C</a:t>
                      </a:r>
                      <a:endParaRPr lang="ru-RU" sz="1850" b="1" i="0" baseline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50" b="1" i="0" baseline="0">
                          <a:latin typeface="Arial" pitchFamily="34" charset="0"/>
                          <a:ea typeface="Times New Roman"/>
                          <a:cs typeface="Times New Roman"/>
                        </a:rPr>
                        <a:t>S</a:t>
                      </a:r>
                      <a:endParaRPr lang="ru-RU" sz="1850" b="1" i="0" baseline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50" b="1" i="0" baseline="0">
                          <a:latin typeface="Arial" pitchFamily="34" charset="0"/>
                          <a:ea typeface="Times New Roman"/>
                          <a:cs typeface="Times New Roman"/>
                        </a:rPr>
                        <a:t>T</a:t>
                      </a:r>
                      <a:endParaRPr lang="ru-RU" sz="1850" b="1" i="0" baseline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50" b="1" i="0" baseline="0">
                          <a:latin typeface="Arial" pitchFamily="34" charset="0"/>
                          <a:ea typeface="Times New Roman"/>
                          <a:cs typeface="Times New Roman"/>
                        </a:rPr>
                        <a:t>H</a:t>
                      </a:r>
                      <a:endParaRPr lang="ru-RU" sz="1850" b="1" i="0" baseline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50" b="1" i="0" baseline="0" dirty="0">
                          <a:latin typeface="Arial" pitchFamily="34" charset="0"/>
                          <a:ea typeface="Times New Roman"/>
                          <a:cs typeface="Times New Roman"/>
                        </a:rPr>
                        <a:t>F</a:t>
                      </a:r>
                      <a:endParaRPr lang="ru-RU" sz="1850" b="1" i="0" baseline="0" dirty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50" b="1" i="0" baseline="0" dirty="0">
                          <a:latin typeface="Arial" pitchFamily="34" charset="0"/>
                          <a:ea typeface="Times New Roman"/>
                          <a:cs typeface="Times New Roman"/>
                        </a:rPr>
                        <a:t>E</a:t>
                      </a:r>
                      <a:endParaRPr lang="ru-RU" sz="1850" b="1" i="0" baseline="0" dirty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50" b="1" i="0" baseline="0" dirty="0">
                          <a:latin typeface="Arial" pitchFamily="34" charset="0"/>
                          <a:ea typeface="Times New Roman"/>
                          <a:cs typeface="Times New Roman"/>
                        </a:rPr>
                        <a:t>L</a:t>
                      </a:r>
                      <a:endParaRPr lang="ru-RU" sz="1850" b="1" i="0" baseline="0" dirty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</a:tr>
              <a:tr h="543541">
                <a:tc>
                  <a:txBody>
                    <a:bodyPr/>
                    <a:lstStyle/>
                    <a:p>
                      <a:endParaRPr lang="ru-RU" sz="1600" b="1" i="0" baseline="0">
                        <a:latin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50" b="1" i="0" baseline="0">
                          <a:latin typeface="Arial" pitchFamily="34" charset="0"/>
                          <a:ea typeface="Times New Roman"/>
                          <a:cs typeface="Times New Roman"/>
                        </a:rPr>
                        <a:t>N</a:t>
                      </a:r>
                      <a:endParaRPr lang="ru-RU" sz="1850" b="1" i="0" baseline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50" b="1" i="0" baseline="0">
                          <a:latin typeface="Arial" pitchFamily="34" charset="0"/>
                          <a:ea typeface="Times New Roman"/>
                          <a:cs typeface="Times New Roman"/>
                        </a:rPr>
                        <a:t>L</a:t>
                      </a:r>
                      <a:endParaRPr lang="ru-RU" sz="1850" b="1" i="0" baseline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50" b="1" i="0" baseline="0">
                          <a:latin typeface="Arial" pitchFamily="34" charset="0"/>
                          <a:ea typeface="Times New Roman"/>
                          <a:cs typeface="Times New Roman"/>
                        </a:rPr>
                        <a:t>S</a:t>
                      </a:r>
                      <a:endParaRPr lang="ru-RU" sz="1850" b="1" i="0" baseline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50" b="1" i="0" baseline="0">
                          <a:latin typeface="Arial" pitchFamily="34" charset="0"/>
                          <a:ea typeface="Times New Roman"/>
                          <a:cs typeface="Times New Roman"/>
                        </a:rPr>
                        <a:t>H</a:t>
                      </a:r>
                      <a:endParaRPr lang="ru-RU" sz="1850" b="1" i="0" baseline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50" b="1" i="0" baseline="0" dirty="0">
                          <a:latin typeface="Arial" pitchFamily="34" charset="0"/>
                          <a:ea typeface="Times New Roman"/>
                          <a:cs typeface="Times New Roman"/>
                        </a:rPr>
                        <a:t>E</a:t>
                      </a:r>
                      <a:endParaRPr lang="ru-RU" sz="1850" b="1" i="0" baseline="0" dirty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50" b="1" i="0" baseline="0">
                          <a:latin typeface="Arial" pitchFamily="34" charset="0"/>
                          <a:ea typeface="Times New Roman"/>
                          <a:cs typeface="Times New Roman"/>
                        </a:rPr>
                        <a:t>R</a:t>
                      </a:r>
                      <a:endParaRPr lang="ru-RU" sz="1850" b="1" i="0" baseline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50" b="1" i="0" baseline="0" dirty="0">
                          <a:latin typeface="Arial" pitchFamily="34" charset="0"/>
                          <a:ea typeface="Times New Roman"/>
                          <a:cs typeface="Times New Roman"/>
                        </a:rPr>
                        <a:t>R</a:t>
                      </a:r>
                      <a:endParaRPr lang="ru-RU" sz="1850" b="1" i="0" baseline="0" dirty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50" b="1" i="0" baseline="0" dirty="0">
                          <a:latin typeface="Arial" pitchFamily="34" charset="0"/>
                          <a:ea typeface="Times New Roman"/>
                          <a:cs typeface="Times New Roman"/>
                        </a:rPr>
                        <a:t>Y</a:t>
                      </a:r>
                      <a:endParaRPr lang="ru-RU" sz="1850" b="1" i="0" baseline="0" dirty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</a:tr>
              <a:tr h="543541">
                <a:tc>
                  <a:txBody>
                    <a:bodyPr/>
                    <a:lstStyle/>
                    <a:p>
                      <a:endParaRPr lang="ru-RU" sz="1600" b="1" i="0" baseline="0">
                        <a:latin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50" b="1" i="0" baseline="0">
                          <a:latin typeface="Arial" pitchFamily="34" charset="0"/>
                          <a:ea typeface="Times New Roman"/>
                          <a:cs typeface="Times New Roman"/>
                        </a:rPr>
                        <a:t>K</a:t>
                      </a:r>
                      <a:endParaRPr lang="ru-RU" sz="1850" b="1" i="0" baseline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50" b="1" i="0" baseline="0">
                          <a:latin typeface="Arial" pitchFamily="34" charset="0"/>
                          <a:ea typeface="Times New Roman"/>
                          <a:cs typeface="Times New Roman"/>
                        </a:rPr>
                        <a:t>E</a:t>
                      </a:r>
                      <a:endParaRPr lang="ru-RU" sz="1850" b="1" i="0" baseline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50" b="1" i="0" baseline="0">
                          <a:latin typeface="Arial" pitchFamily="34" charset="0"/>
                          <a:ea typeface="Times New Roman"/>
                          <a:cs typeface="Times New Roman"/>
                        </a:rPr>
                        <a:t>I</a:t>
                      </a:r>
                      <a:endParaRPr lang="ru-RU" sz="1850" b="1" i="0" baseline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50" b="1" i="0" baseline="0">
                          <a:latin typeface="Arial" pitchFamily="34" charset="0"/>
                          <a:ea typeface="Times New Roman"/>
                          <a:cs typeface="Times New Roman"/>
                        </a:rPr>
                        <a:t>E</a:t>
                      </a:r>
                      <a:endParaRPr lang="ru-RU" sz="1850" b="1" i="0" baseline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50" b="1" i="0" baseline="0">
                          <a:latin typeface="Arial" pitchFamily="34" charset="0"/>
                          <a:ea typeface="Times New Roman"/>
                          <a:cs typeface="Times New Roman"/>
                        </a:rPr>
                        <a:t>R</a:t>
                      </a:r>
                      <a:endParaRPr lang="ru-RU" sz="1850" b="1" i="0" baseline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50" b="1" i="0" baseline="0">
                          <a:latin typeface="Arial" pitchFamily="34" charset="0"/>
                          <a:ea typeface="Times New Roman"/>
                          <a:cs typeface="Times New Roman"/>
                        </a:rPr>
                        <a:t>O</a:t>
                      </a:r>
                      <a:endParaRPr lang="ru-RU" sz="1850" b="1" i="0" baseline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50" b="1" i="0" baseline="0" dirty="0">
                          <a:latin typeface="Arial" pitchFamily="34" charset="0"/>
                          <a:ea typeface="Times New Roman"/>
                          <a:cs typeface="Times New Roman"/>
                        </a:rPr>
                        <a:t>H</a:t>
                      </a:r>
                      <a:endParaRPr lang="ru-RU" sz="1850" b="1" i="0" baseline="0" dirty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50" b="1" i="0" baseline="0" dirty="0">
                          <a:latin typeface="Arial" pitchFamily="34" charset="0"/>
                          <a:ea typeface="Times New Roman"/>
                          <a:cs typeface="Times New Roman"/>
                        </a:rPr>
                        <a:t>E</a:t>
                      </a:r>
                      <a:endParaRPr lang="ru-RU" sz="1850" b="1" i="0" baseline="0" dirty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</a:tr>
              <a:tr h="543541">
                <a:tc>
                  <a:txBody>
                    <a:bodyPr/>
                    <a:lstStyle/>
                    <a:p>
                      <a:endParaRPr lang="ru-RU" sz="1600" b="1" i="0" baseline="0">
                        <a:latin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50" b="1" i="0" baseline="0">
                          <a:latin typeface="Arial" pitchFamily="34" charset="0"/>
                          <a:ea typeface="Times New Roman"/>
                          <a:cs typeface="Times New Roman"/>
                        </a:rPr>
                        <a:t>S</a:t>
                      </a:r>
                      <a:endParaRPr lang="ru-RU" sz="1850" b="1" i="0" baseline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50" b="1" i="0" baseline="0">
                          <a:latin typeface="Arial" pitchFamily="34" charset="0"/>
                          <a:ea typeface="Times New Roman"/>
                          <a:cs typeface="Times New Roman"/>
                        </a:rPr>
                        <a:t>W</a:t>
                      </a:r>
                      <a:endParaRPr lang="ru-RU" sz="1850" b="1" i="0" baseline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50" b="1" i="0" baseline="0">
                          <a:latin typeface="Arial" pitchFamily="34" charset="0"/>
                          <a:ea typeface="Times New Roman"/>
                          <a:cs typeface="Times New Roman"/>
                        </a:rPr>
                        <a:t>A</a:t>
                      </a:r>
                      <a:endParaRPr lang="ru-RU" sz="1850" b="1" i="0" baseline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50" b="1" i="0" baseline="0" dirty="0">
                          <a:latin typeface="Arial" pitchFamily="34" charset="0"/>
                          <a:ea typeface="Times New Roman"/>
                          <a:cs typeface="Times New Roman"/>
                        </a:rPr>
                        <a:t>R</a:t>
                      </a:r>
                      <a:endParaRPr lang="ru-RU" sz="1850" b="1" i="0" baseline="0" dirty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50" b="1" i="0" baseline="0">
                          <a:latin typeface="Arial" pitchFamily="34" charset="0"/>
                          <a:ea typeface="Times New Roman"/>
                          <a:cs typeface="Times New Roman"/>
                        </a:rPr>
                        <a:t>X</a:t>
                      </a:r>
                      <a:endParaRPr lang="ru-RU" sz="1850" b="1" i="0" baseline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50" b="1" i="0" baseline="0">
                          <a:latin typeface="Arial" pitchFamily="34" charset="0"/>
                          <a:ea typeface="Times New Roman"/>
                          <a:cs typeface="Times New Roman"/>
                        </a:rPr>
                        <a:t>M</a:t>
                      </a:r>
                      <a:endParaRPr lang="ru-RU" sz="1850" b="1" i="0" baseline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50" b="1" i="0" baseline="0">
                          <a:latin typeface="Arial" pitchFamily="34" charset="0"/>
                          <a:ea typeface="Times New Roman"/>
                          <a:cs typeface="Times New Roman"/>
                        </a:rPr>
                        <a:t>W</a:t>
                      </a:r>
                      <a:endParaRPr lang="ru-RU" sz="1850" b="1" i="0" baseline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50" b="1" i="0" baseline="0" dirty="0">
                          <a:latin typeface="Arial" pitchFamily="34" charset="0"/>
                          <a:ea typeface="Times New Roman"/>
                          <a:cs typeface="Times New Roman"/>
                        </a:rPr>
                        <a:t>S</a:t>
                      </a:r>
                      <a:endParaRPr lang="ru-RU" sz="1850" b="1" i="0" baseline="0" dirty="0">
                        <a:latin typeface="Arial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Guess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r>
              <a:rPr lang="en-US" sz="3000" dirty="0" smtClean="0"/>
              <a:t>your father and your mother are your …</a:t>
            </a:r>
            <a:endParaRPr lang="ru-RU" sz="3000" dirty="0" smtClean="0"/>
          </a:p>
          <a:p>
            <a:r>
              <a:rPr lang="en-US" sz="3000" dirty="0" smtClean="0"/>
              <a:t>your mother’s father or your father’s father is your …</a:t>
            </a:r>
            <a:endParaRPr lang="ru-RU" sz="3000" dirty="0" smtClean="0"/>
          </a:p>
          <a:p>
            <a:r>
              <a:rPr lang="en-US" sz="3000" dirty="0" smtClean="0"/>
              <a:t>your mother’s mother or your father’s mother is your …</a:t>
            </a:r>
            <a:endParaRPr lang="ru-RU" sz="3000" dirty="0" smtClean="0"/>
          </a:p>
          <a:p>
            <a:r>
              <a:rPr lang="en-US" sz="3000" dirty="0" smtClean="0"/>
              <a:t>your father’s sister or your mother’s sister is your …</a:t>
            </a:r>
            <a:endParaRPr lang="ru-RU" sz="3000" dirty="0" smtClean="0"/>
          </a:p>
          <a:p>
            <a:r>
              <a:rPr lang="en-US" sz="3000" dirty="0" smtClean="0"/>
              <a:t>your father’s brother or your mother’s brother is your …</a:t>
            </a:r>
            <a:endParaRPr lang="ru-RU" sz="3000" dirty="0" smtClean="0"/>
          </a:p>
          <a:p>
            <a:r>
              <a:rPr lang="en-US" sz="3000" dirty="0" smtClean="0"/>
              <a:t>your aunt’s or uncle’s children are your …</a:t>
            </a:r>
            <a:endParaRPr lang="ru-RU" sz="3000" dirty="0" smtClean="0"/>
          </a:p>
          <a:p>
            <a:r>
              <a:rPr lang="en-US" sz="3000" dirty="0" smtClean="0"/>
              <a:t>the daughter of your brother or a sister is your …</a:t>
            </a:r>
            <a:endParaRPr lang="ru-RU" sz="3000" dirty="0" smtClean="0"/>
          </a:p>
          <a:p>
            <a:r>
              <a:rPr lang="en-US" sz="3000" dirty="0" smtClean="0"/>
              <a:t>the son of your brother or a sister is your …</a:t>
            </a:r>
            <a:endParaRPr lang="ru-RU" sz="30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Ask questions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4000" dirty="0" smtClean="0"/>
              <a:t>What’s … ?</a:t>
            </a:r>
            <a:endParaRPr lang="ru-RU" sz="4000" dirty="0" smtClean="0"/>
          </a:p>
          <a:p>
            <a:r>
              <a:rPr lang="en-US" sz="4000" dirty="0" smtClean="0"/>
              <a:t>How old … ?</a:t>
            </a:r>
            <a:endParaRPr lang="ru-RU" sz="4000" dirty="0" smtClean="0"/>
          </a:p>
          <a:p>
            <a:r>
              <a:rPr lang="en-US" sz="4000" dirty="0" smtClean="0"/>
              <a:t>Where … ? </a:t>
            </a:r>
            <a:endParaRPr lang="ru-RU" sz="4000" dirty="0" smtClean="0"/>
          </a:p>
          <a:p>
            <a:r>
              <a:rPr lang="en-US" sz="4000" dirty="0" smtClean="0"/>
              <a:t>Have you got … ?</a:t>
            </a:r>
            <a:endParaRPr lang="ru-RU" sz="4000" dirty="0" smtClean="0"/>
          </a:p>
          <a:p>
            <a:r>
              <a:rPr lang="en-US" sz="4000" dirty="0" smtClean="0"/>
              <a:t>Is your family … ?</a:t>
            </a:r>
            <a:endParaRPr lang="ru-RU" sz="40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Mike's family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Mike has got a ______ and his name is ______ .</a:t>
            </a:r>
            <a:endParaRPr lang="ru-RU" dirty="0" smtClean="0"/>
          </a:p>
          <a:p>
            <a:r>
              <a:rPr lang="en-US" dirty="0" smtClean="0"/>
              <a:t>Terry is _______ years old.</a:t>
            </a:r>
            <a:endParaRPr lang="ru-RU" dirty="0" smtClean="0"/>
          </a:p>
          <a:p>
            <a:r>
              <a:rPr lang="en-US" dirty="0" smtClean="0"/>
              <a:t>He has got a ________ .</a:t>
            </a:r>
            <a:endParaRPr lang="ru-RU" dirty="0" smtClean="0"/>
          </a:p>
          <a:p>
            <a:r>
              <a:rPr lang="en-US" dirty="0" smtClean="0"/>
              <a:t>Mike has a __________ ,too.</a:t>
            </a:r>
            <a:endParaRPr lang="ru-RU" dirty="0" smtClean="0"/>
          </a:p>
          <a:p>
            <a:r>
              <a:rPr lang="en-US" dirty="0" smtClean="0"/>
              <a:t>Her name is __________ .</a:t>
            </a:r>
            <a:endParaRPr lang="ru-RU" dirty="0" smtClean="0"/>
          </a:p>
          <a:p>
            <a:r>
              <a:rPr lang="en-US" dirty="0" smtClean="0"/>
              <a:t>She is ______.</a:t>
            </a:r>
            <a:endParaRPr lang="ru-RU" dirty="0" smtClean="0"/>
          </a:p>
          <a:p>
            <a:r>
              <a:rPr lang="en-US" dirty="0" smtClean="0"/>
              <a:t>She hasn’t got a ___________, but she has got a ___________ .</a:t>
            </a:r>
            <a:endParaRPr lang="ru-RU" dirty="0" smtClean="0"/>
          </a:p>
          <a:p>
            <a:r>
              <a:rPr lang="en-US" dirty="0" smtClean="0"/>
              <a:t>Mike’s _________ is Mr. </a:t>
            </a:r>
            <a:r>
              <a:rPr lang="en-US" dirty="0" err="1" smtClean="0"/>
              <a:t>Claydon</a:t>
            </a:r>
            <a:r>
              <a:rPr lang="en-US" dirty="0" smtClean="0"/>
              <a:t>.</a:t>
            </a:r>
            <a:endParaRPr lang="ru-RU" dirty="0" smtClean="0"/>
          </a:p>
          <a:p>
            <a:r>
              <a:rPr lang="en-US" dirty="0" smtClean="0"/>
              <a:t>He is ______ years old.</a:t>
            </a:r>
            <a:endParaRPr lang="ru-RU" dirty="0" smtClean="0"/>
          </a:p>
          <a:p>
            <a:r>
              <a:rPr lang="en-US" dirty="0" smtClean="0"/>
              <a:t>Mike has a _________, but his father _________ got one.</a:t>
            </a:r>
            <a:endParaRPr lang="ru-RU" dirty="0" smtClean="0"/>
          </a:p>
          <a:p>
            <a:r>
              <a:rPr lang="en-US" dirty="0" smtClean="0"/>
              <a:t>He has got a ___________.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This is Mary. </a:t>
            </a:r>
            <a:r>
              <a:rPr lang="en-US" b="1" dirty="0" smtClean="0"/>
              <a:t>Meet</a:t>
            </a:r>
            <a:r>
              <a:rPr lang="ru-RU" b="1" dirty="0" smtClean="0"/>
              <a:t> </a:t>
            </a:r>
            <a:r>
              <a:rPr lang="en-US" b="1" smtClean="0"/>
              <a:t> </a:t>
            </a:r>
            <a:r>
              <a:rPr lang="en-US" b="1" dirty="0" smtClean="0"/>
              <a:t>her.</a:t>
            </a:r>
            <a:endParaRPr lang="ru-RU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724400" y="3657600"/>
            <a:ext cx="1524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 descr="F:\школьниц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2143116"/>
            <a:ext cx="4357718" cy="39290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54</TotalTime>
  <Words>312</Words>
  <Application>Microsoft Office PowerPoint</Application>
  <PresentationFormat>Экран (4:3)</PresentationFormat>
  <Paragraphs>108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Справедливость</vt:lpstr>
      <vt:lpstr>My Family</vt:lpstr>
      <vt:lpstr>Repeat</vt:lpstr>
      <vt:lpstr>Find the words</vt:lpstr>
      <vt:lpstr>Guess</vt:lpstr>
      <vt:lpstr>Ask questions</vt:lpstr>
      <vt:lpstr>Mike's family </vt:lpstr>
      <vt:lpstr>This is Mary. Meet  her.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Family</dc:title>
  <dc:creator>днс</dc:creator>
  <cp:lastModifiedBy>User</cp:lastModifiedBy>
  <cp:revision>14</cp:revision>
  <dcterms:created xsi:type="dcterms:W3CDTF">2012-01-11T10:03:36Z</dcterms:created>
  <dcterms:modified xsi:type="dcterms:W3CDTF">2012-02-14T03:10:39Z</dcterms:modified>
</cp:coreProperties>
</file>